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9" r:id="rId3"/>
    <p:sldId id="256" r:id="rId4"/>
    <p:sldId id="261" r:id="rId5"/>
    <p:sldId id="257" r:id="rId6"/>
    <p:sldId id="260" r:id="rId7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3A5A"/>
    <a:srgbClr val="FEFD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FEA399-5968-431D-ACF1-CCB7C8092336}" v="12" dt="2026-01-26T10:36:13.438"/>
    <p1510:client id="{E9AB9536-3604-45F3-9159-F69836F65759}" v="1" dt="2026-01-26T08:40:09.168"/>
    <p1510:client id="{FFA1CC5A-A5ED-4582-8B46-134BF10D139B}" v="10" dt="2026-01-26T10:21:05.8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260" autoAdjust="0"/>
  </p:normalViewPr>
  <p:slideViewPr>
    <p:cSldViewPr snapToGrid="0">
      <p:cViewPr>
        <p:scale>
          <a:sx n="200" d="100"/>
          <a:sy n="200" d="100"/>
        </p:scale>
        <p:origin x="-1620" y="-4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ilys Joly" userId="e4b718d4-f5a5-4d2c-a88d-643d2c506709" providerId="ADAL" clId="{335C8934-9BAC-4C80-AF99-A4A9CFB7F7F1}"/>
    <pc:docChg chg="undo custSel addSld delSld modSld sldOrd">
      <pc:chgData name="Mailys Joly" userId="e4b718d4-f5a5-4d2c-a88d-643d2c506709" providerId="ADAL" clId="{335C8934-9BAC-4C80-AF99-A4A9CFB7F7F1}" dt="2026-01-26T10:38:05.920" v="510" actId="14100"/>
      <pc:docMkLst>
        <pc:docMk/>
      </pc:docMkLst>
      <pc:sldChg chg="addSp delSp modSp mod">
        <pc:chgData name="Mailys Joly" userId="e4b718d4-f5a5-4d2c-a88d-643d2c506709" providerId="ADAL" clId="{335C8934-9BAC-4C80-AF99-A4A9CFB7F7F1}" dt="2026-01-26T10:38:00.168" v="509" actId="14100"/>
        <pc:sldMkLst>
          <pc:docMk/>
          <pc:sldMk cId="3752241227" sldId="256"/>
        </pc:sldMkLst>
        <pc:spChg chg="add mod">
          <ac:chgData name="Mailys Joly" userId="e4b718d4-f5a5-4d2c-a88d-643d2c506709" providerId="ADAL" clId="{335C8934-9BAC-4C80-AF99-A4A9CFB7F7F1}" dt="2026-01-26T10:38:00.168" v="509" actId="14100"/>
          <ac:spMkLst>
            <pc:docMk/>
            <pc:sldMk cId="3752241227" sldId="256"/>
            <ac:spMk id="2" creationId="{0DCEB443-F935-2A67-E498-30ECCD7A17D2}"/>
          </ac:spMkLst>
        </pc:spChg>
        <pc:spChg chg="add del mod">
          <ac:chgData name="Mailys Joly" userId="e4b718d4-f5a5-4d2c-a88d-643d2c506709" providerId="ADAL" clId="{335C8934-9BAC-4C80-AF99-A4A9CFB7F7F1}" dt="2026-01-26T10:31:29.965" v="275" actId="478"/>
          <ac:spMkLst>
            <pc:docMk/>
            <pc:sldMk cId="3752241227" sldId="256"/>
            <ac:spMk id="3" creationId="{B904EE44-7BCA-B191-88C2-47D99FFD6B00}"/>
          </ac:spMkLst>
        </pc:spChg>
        <pc:spChg chg="add mod">
          <ac:chgData name="Mailys Joly" userId="e4b718d4-f5a5-4d2c-a88d-643d2c506709" providerId="ADAL" clId="{335C8934-9BAC-4C80-AF99-A4A9CFB7F7F1}" dt="2026-01-26T10:37:48.614" v="482" actId="14100"/>
          <ac:spMkLst>
            <pc:docMk/>
            <pc:sldMk cId="3752241227" sldId="256"/>
            <ac:spMk id="4" creationId="{EF68C92D-1E23-1F66-30C5-25524EB958AA}"/>
          </ac:spMkLst>
        </pc:spChg>
        <pc:spChg chg="add mod">
          <ac:chgData name="Mailys Joly" userId="e4b718d4-f5a5-4d2c-a88d-643d2c506709" providerId="ADAL" clId="{335C8934-9BAC-4C80-AF99-A4A9CFB7F7F1}" dt="2026-01-26T10:37:54.110" v="495" actId="14100"/>
          <ac:spMkLst>
            <pc:docMk/>
            <pc:sldMk cId="3752241227" sldId="256"/>
            <ac:spMk id="5" creationId="{959954EE-8EF1-E175-98DD-7E571BAB749A}"/>
          </ac:spMkLst>
        </pc:spChg>
        <pc:spChg chg="add del mod">
          <ac:chgData name="Mailys Joly" userId="e4b718d4-f5a5-4d2c-a88d-643d2c506709" providerId="ADAL" clId="{335C8934-9BAC-4C80-AF99-A4A9CFB7F7F1}" dt="2026-01-26T10:31:31.414" v="277" actId="478"/>
          <ac:spMkLst>
            <pc:docMk/>
            <pc:sldMk cId="3752241227" sldId="256"/>
            <ac:spMk id="6" creationId="{C1D8B656-F06A-9E4B-FBA2-6AA7D75B55E7}"/>
          </ac:spMkLst>
        </pc:spChg>
        <pc:spChg chg="add del mod">
          <ac:chgData name="Mailys Joly" userId="e4b718d4-f5a5-4d2c-a88d-643d2c506709" providerId="ADAL" clId="{335C8934-9BAC-4C80-AF99-A4A9CFB7F7F1}" dt="2026-01-26T10:31:33.188" v="278" actId="478"/>
          <ac:spMkLst>
            <pc:docMk/>
            <pc:sldMk cId="3752241227" sldId="256"/>
            <ac:spMk id="7" creationId="{8B2443DF-95DB-976E-FA23-1B2D97A0D911}"/>
          </ac:spMkLst>
        </pc:spChg>
        <pc:graphicFrameChg chg="del mod modGraphic">
          <ac:chgData name="Mailys Joly" userId="e4b718d4-f5a5-4d2c-a88d-643d2c506709" providerId="ADAL" clId="{335C8934-9BAC-4C80-AF99-A4A9CFB7F7F1}" dt="2026-01-26T10:09:25.152" v="44" actId="478"/>
          <ac:graphicFrameMkLst>
            <pc:docMk/>
            <pc:sldMk cId="3752241227" sldId="256"/>
            <ac:graphicFrameMk id="2" creationId="{8B7DF60D-A9E9-42EE-A1F8-E9BF4CC7911F}"/>
          </ac:graphicFrameMkLst>
        </pc:graphicFrameChg>
        <pc:picChg chg="add del mod ord">
          <ac:chgData name="Mailys Joly" userId="e4b718d4-f5a5-4d2c-a88d-643d2c506709" providerId="ADAL" clId="{335C8934-9BAC-4C80-AF99-A4A9CFB7F7F1}" dt="2026-01-26T10:19:30.051" v="175" actId="478"/>
          <ac:picMkLst>
            <pc:docMk/>
            <pc:sldMk cId="3752241227" sldId="256"/>
            <ac:picMk id="5" creationId="{6FC230AF-E539-F7A0-A133-C5CA6DFBF057}"/>
          </ac:picMkLst>
        </pc:picChg>
        <pc:picChg chg="add del mod ord">
          <ac:chgData name="Mailys Joly" userId="e4b718d4-f5a5-4d2c-a88d-643d2c506709" providerId="ADAL" clId="{335C8934-9BAC-4C80-AF99-A4A9CFB7F7F1}" dt="2026-01-26T10:29:44.720" v="241" actId="478"/>
          <ac:picMkLst>
            <pc:docMk/>
            <pc:sldMk cId="3752241227" sldId="256"/>
            <ac:picMk id="9" creationId="{71643443-C374-DF8E-30D3-881DEF36F30A}"/>
          </ac:picMkLst>
        </pc:picChg>
        <pc:picChg chg="add mod">
          <ac:chgData name="Mailys Joly" userId="e4b718d4-f5a5-4d2c-a88d-643d2c506709" providerId="ADAL" clId="{335C8934-9BAC-4C80-AF99-A4A9CFB7F7F1}" dt="2026-01-26T10:31:37.542" v="280" actId="14100"/>
          <ac:picMkLst>
            <pc:docMk/>
            <pc:sldMk cId="3752241227" sldId="256"/>
            <ac:picMk id="10" creationId="{F52D845D-1193-2E3C-095D-576934F1D999}"/>
          </ac:picMkLst>
        </pc:picChg>
        <pc:picChg chg="add del mod">
          <ac:chgData name="Mailys Joly" userId="e4b718d4-f5a5-4d2c-a88d-643d2c506709" providerId="ADAL" clId="{335C8934-9BAC-4C80-AF99-A4A9CFB7F7F1}" dt="2026-01-26T10:21:04.901" v="179" actId="21"/>
          <ac:picMkLst>
            <pc:docMk/>
            <pc:sldMk cId="3752241227" sldId="256"/>
            <ac:picMk id="11" creationId="{6A50FF26-A8FF-1378-B914-F8F3D0890442}"/>
          </ac:picMkLst>
        </pc:picChg>
        <pc:picChg chg="add del mod">
          <ac:chgData name="Mailys Joly" userId="e4b718d4-f5a5-4d2c-a88d-643d2c506709" providerId="ADAL" clId="{335C8934-9BAC-4C80-AF99-A4A9CFB7F7F1}" dt="2026-01-26T10:21:00.336" v="177" actId="21"/>
          <ac:picMkLst>
            <pc:docMk/>
            <pc:sldMk cId="3752241227" sldId="256"/>
            <ac:picMk id="13" creationId="{DA6E3121-A389-5074-FA0D-A69E88BC2206}"/>
          </ac:picMkLst>
        </pc:picChg>
        <pc:picChg chg="del">
          <ac:chgData name="Mailys Joly" userId="e4b718d4-f5a5-4d2c-a88d-643d2c506709" providerId="ADAL" clId="{335C8934-9BAC-4C80-AF99-A4A9CFB7F7F1}" dt="2026-01-26T10:07:47.590" v="36" actId="478"/>
          <ac:picMkLst>
            <pc:docMk/>
            <pc:sldMk cId="3752241227" sldId="256"/>
            <ac:picMk id="57" creationId="{3FAF8E6D-6B94-0D3F-285B-56B116FB01F3}"/>
          </ac:picMkLst>
        </pc:picChg>
      </pc:sldChg>
      <pc:sldChg chg="add del setBg">
        <pc:chgData name="Mailys Joly" userId="e4b718d4-f5a5-4d2c-a88d-643d2c506709" providerId="ADAL" clId="{335C8934-9BAC-4C80-AF99-A4A9CFB7F7F1}" dt="2026-01-26T10:12:09.410" v="164" actId="47"/>
        <pc:sldMkLst>
          <pc:docMk/>
          <pc:sldMk cId="196507941" sldId="257"/>
        </pc:sldMkLst>
      </pc:sldChg>
      <pc:sldChg chg="addSp delSp modSp add mod setBg">
        <pc:chgData name="Mailys Joly" userId="e4b718d4-f5a5-4d2c-a88d-643d2c506709" providerId="ADAL" clId="{335C8934-9BAC-4C80-AF99-A4A9CFB7F7F1}" dt="2026-01-26T10:37:18.280" v="410" actId="14100"/>
        <pc:sldMkLst>
          <pc:docMk/>
          <pc:sldMk cId="1887677598" sldId="257"/>
        </pc:sldMkLst>
        <pc:spChg chg="del mod">
          <ac:chgData name="Mailys Joly" userId="e4b718d4-f5a5-4d2c-a88d-643d2c506709" providerId="ADAL" clId="{335C8934-9BAC-4C80-AF99-A4A9CFB7F7F1}" dt="2026-01-26T10:31:27.651" v="274" actId="478"/>
          <ac:spMkLst>
            <pc:docMk/>
            <pc:sldMk cId="1887677598" sldId="257"/>
            <ac:spMk id="3" creationId="{0CFC3BCC-A6B7-60ED-DE09-79E23CF5516B}"/>
          </ac:spMkLst>
        </pc:spChg>
        <pc:spChg chg="del mod">
          <ac:chgData name="Mailys Joly" userId="e4b718d4-f5a5-4d2c-a88d-643d2c506709" providerId="ADAL" clId="{335C8934-9BAC-4C80-AF99-A4A9CFB7F7F1}" dt="2026-01-26T10:31:26.440" v="273" actId="478"/>
          <ac:spMkLst>
            <pc:docMk/>
            <pc:sldMk cId="1887677598" sldId="257"/>
            <ac:spMk id="6" creationId="{067A5236-4688-261D-7523-A5D9B35E6A11}"/>
          </ac:spMkLst>
        </pc:spChg>
        <pc:spChg chg="del mod">
          <ac:chgData name="Mailys Joly" userId="e4b718d4-f5a5-4d2c-a88d-643d2c506709" providerId="ADAL" clId="{335C8934-9BAC-4C80-AF99-A4A9CFB7F7F1}" dt="2026-01-26T10:31:24.264" v="271" actId="478"/>
          <ac:spMkLst>
            <pc:docMk/>
            <pc:sldMk cId="1887677598" sldId="257"/>
            <ac:spMk id="7" creationId="{5F9365B7-35F5-9581-416C-21D5A058F8A2}"/>
          </ac:spMkLst>
        </pc:spChg>
        <pc:spChg chg="add mod">
          <ac:chgData name="Mailys Joly" userId="e4b718d4-f5a5-4d2c-a88d-643d2c506709" providerId="ADAL" clId="{335C8934-9BAC-4C80-AF99-A4A9CFB7F7F1}" dt="2026-01-26T10:37:18.280" v="410" actId="14100"/>
          <ac:spMkLst>
            <pc:docMk/>
            <pc:sldMk cId="1887677598" sldId="257"/>
            <ac:spMk id="12" creationId="{376DFB90-4AB9-FC4B-2975-61568E70C4D7}"/>
          </ac:spMkLst>
        </pc:spChg>
        <pc:spChg chg="add mod">
          <ac:chgData name="Mailys Joly" userId="e4b718d4-f5a5-4d2c-a88d-643d2c506709" providerId="ADAL" clId="{335C8934-9BAC-4C80-AF99-A4A9CFB7F7F1}" dt="2026-01-26T10:37:04.862" v="376" actId="14100"/>
          <ac:spMkLst>
            <pc:docMk/>
            <pc:sldMk cId="1887677598" sldId="257"/>
            <ac:spMk id="13" creationId="{5A011EF8-7BAE-179C-700F-724AA6AED28F}"/>
          </ac:spMkLst>
        </pc:spChg>
        <pc:spChg chg="add mod">
          <ac:chgData name="Mailys Joly" userId="e4b718d4-f5a5-4d2c-a88d-643d2c506709" providerId="ADAL" clId="{335C8934-9BAC-4C80-AF99-A4A9CFB7F7F1}" dt="2026-01-26T10:37:11.422" v="394" actId="14100"/>
          <ac:spMkLst>
            <pc:docMk/>
            <pc:sldMk cId="1887677598" sldId="257"/>
            <ac:spMk id="14" creationId="{D9F553AD-71A9-4295-67ED-AE786173B560}"/>
          </ac:spMkLst>
        </pc:spChg>
        <pc:picChg chg="add del mod">
          <ac:chgData name="Mailys Joly" userId="e4b718d4-f5a5-4d2c-a88d-643d2c506709" providerId="ADAL" clId="{335C8934-9BAC-4C80-AF99-A4A9CFB7F7F1}" dt="2026-01-26T10:30:14.383" v="252" actId="478"/>
          <ac:picMkLst>
            <pc:docMk/>
            <pc:sldMk cId="1887677598" sldId="257"/>
            <ac:picMk id="4" creationId="{1EAB38AC-A421-0452-6B16-FB0116FD4DDC}"/>
          </ac:picMkLst>
        </pc:picChg>
        <pc:picChg chg="add del mod ord">
          <ac:chgData name="Mailys Joly" userId="e4b718d4-f5a5-4d2c-a88d-643d2c506709" providerId="ADAL" clId="{335C8934-9BAC-4C80-AF99-A4A9CFB7F7F1}" dt="2026-01-26T10:19:28.268" v="174" actId="478"/>
          <ac:picMkLst>
            <pc:docMk/>
            <pc:sldMk cId="1887677598" sldId="257"/>
            <ac:picMk id="4" creationId="{2E24BE10-51A3-0650-C521-19E4D066CCCC}"/>
          </ac:picMkLst>
        </pc:picChg>
        <pc:picChg chg="del">
          <ac:chgData name="Mailys Joly" userId="e4b718d4-f5a5-4d2c-a88d-643d2c506709" providerId="ADAL" clId="{335C8934-9BAC-4C80-AF99-A4A9CFB7F7F1}" dt="2026-01-26T10:12:14.984" v="166" actId="478"/>
          <ac:picMkLst>
            <pc:docMk/>
            <pc:sldMk cId="1887677598" sldId="257"/>
            <ac:picMk id="5" creationId="{FF2E9761-2ECF-0F25-257B-B386D9697A56}"/>
          </ac:picMkLst>
        </pc:picChg>
        <pc:picChg chg="add mod">
          <ac:chgData name="Mailys Joly" userId="e4b718d4-f5a5-4d2c-a88d-643d2c506709" providerId="ADAL" clId="{335C8934-9BAC-4C80-AF99-A4A9CFB7F7F1}" dt="2026-01-26T10:31:44.336" v="282" actId="14100"/>
          <ac:picMkLst>
            <pc:docMk/>
            <pc:sldMk cId="1887677598" sldId="257"/>
            <ac:picMk id="8" creationId="{A240626C-ADD3-E2D1-600D-D5E58E308FAD}"/>
          </ac:picMkLst>
        </pc:picChg>
        <pc:picChg chg="add del mod">
          <ac:chgData name="Mailys Joly" userId="e4b718d4-f5a5-4d2c-a88d-643d2c506709" providerId="ADAL" clId="{335C8934-9BAC-4C80-AF99-A4A9CFB7F7F1}" dt="2026-01-26T10:30:01.816" v="247" actId="21"/>
          <ac:picMkLst>
            <pc:docMk/>
            <pc:sldMk cId="1887677598" sldId="257"/>
            <ac:picMk id="10" creationId="{F52D845D-1193-2E3C-095D-576934F1D999}"/>
          </ac:picMkLst>
        </pc:picChg>
        <pc:picChg chg="add del mod ord">
          <ac:chgData name="Mailys Joly" userId="e4b718d4-f5a5-4d2c-a88d-643d2c506709" providerId="ADAL" clId="{335C8934-9BAC-4C80-AF99-A4A9CFB7F7F1}" dt="2026-01-26T10:29:46.243" v="242" actId="478"/>
          <ac:picMkLst>
            <pc:docMk/>
            <pc:sldMk cId="1887677598" sldId="257"/>
            <ac:picMk id="11" creationId="{6A50FF26-A8FF-1378-B914-F8F3D0890442}"/>
          </ac:picMkLst>
        </pc:picChg>
      </pc:sldChg>
      <pc:sldChg chg="addSp delSp modSp add mod ord">
        <pc:chgData name="Mailys Joly" userId="e4b718d4-f5a5-4d2c-a88d-643d2c506709" providerId="ADAL" clId="{335C8934-9BAC-4C80-AF99-A4A9CFB7F7F1}" dt="2026-01-26T10:35:04.858" v="300"/>
        <pc:sldMkLst>
          <pc:docMk/>
          <pc:sldMk cId="1838649646" sldId="258"/>
        </pc:sldMkLst>
        <pc:spChg chg="add mod">
          <ac:chgData name="Mailys Joly" userId="e4b718d4-f5a5-4d2c-a88d-643d2c506709" providerId="ADAL" clId="{335C8934-9BAC-4C80-AF99-A4A9CFB7F7F1}" dt="2026-01-26T10:31:07.279" v="268" actId="14100"/>
          <ac:spMkLst>
            <pc:docMk/>
            <pc:sldMk cId="1838649646" sldId="258"/>
            <ac:spMk id="2" creationId="{AE487C33-4AC5-9817-763A-E3189942F4E0}"/>
          </ac:spMkLst>
        </pc:spChg>
        <pc:spChg chg="del mod">
          <ac:chgData name="Mailys Joly" userId="e4b718d4-f5a5-4d2c-a88d-643d2c506709" providerId="ADAL" clId="{335C8934-9BAC-4C80-AF99-A4A9CFB7F7F1}" dt="2026-01-26T10:30:34.976" v="258" actId="478"/>
          <ac:spMkLst>
            <pc:docMk/>
            <pc:sldMk cId="1838649646" sldId="258"/>
            <ac:spMk id="3" creationId="{42526630-EA34-F84E-9429-CA024C1C8113}"/>
          </ac:spMkLst>
        </pc:spChg>
        <pc:spChg chg="mod">
          <ac:chgData name="Mailys Joly" userId="e4b718d4-f5a5-4d2c-a88d-643d2c506709" providerId="ADAL" clId="{335C8934-9BAC-4C80-AF99-A4A9CFB7F7F1}" dt="2026-01-26T10:31:17.045" v="270" actId="14100"/>
          <ac:spMkLst>
            <pc:docMk/>
            <pc:sldMk cId="1838649646" sldId="258"/>
            <ac:spMk id="6" creationId="{79BC06EE-0BB9-2601-B710-D880FF80F9B6}"/>
          </ac:spMkLst>
        </pc:spChg>
        <pc:spChg chg="mod">
          <ac:chgData name="Mailys Joly" userId="e4b718d4-f5a5-4d2c-a88d-643d2c506709" providerId="ADAL" clId="{335C8934-9BAC-4C80-AF99-A4A9CFB7F7F1}" dt="2026-01-26T10:31:10.978" v="269" actId="14100"/>
          <ac:spMkLst>
            <pc:docMk/>
            <pc:sldMk cId="1838649646" sldId="258"/>
            <ac:spMk id="7" creationId="{F502F728-A978-F973-E8A8-B41E13EF398A}"/>
          </ac:spMkLst>
        </pc:spChg>
        <pc:picChg chg="mod ord">
          <ac:chgData name="Mailys Joly" userId="e4b718d4-f5a5-4d2c-a88d-643d2c506709" providerId="ADAL" clId="{335C8934-9BAC-4C80-AF99-A4A9CFB7F7F1}" dt="2026-01-26T10:30:48.118" v="263" actId="1076"/>
          <ac:picMkLst>
            <pc:docMk/>
            <pc:sldMk cId="1838649646" sldId="258"/>
            <ac:picMk id="4" creationId="{D845D7F7-68CB-F2F1-CD2C-35E7BC3A7C36}"/>
          </ac:picMkLst>
        </pc:picChg>
        <pc:picChg chg="del">
          <ac:chgData name="Mailys Joly" userId="e4b718d4-f5a5-4d2c-a88d-643d2c506709" providerId="ADAL" clId="{335C8934-9BAC-4C80-AF99-A4A9CFB7F7F1}" dt="2026-01-26T10:30:17.667" v="253" actId="478"/>
          <ac:picMkLst>
            <pc:docMk/>
            <pc:sldMk cId="1838649646" sldId="258"/>
            <ac:picMk id="8" creationId="{E803F224-FD4B-BC96-EC5D-6FFE1AFFADDC}"/>
          </ac:picMkLst>
        </pc:picChg>
      </pc:sldChg>
      <pc:sldChg chg="addSp delSp modSp add del mod">
        <pc:chgData name="Mailys Joly" userId="e4b718d4-f5a5-4d2c-a88d-643d2c506709" providerId="ADAL" clId="{335C8934-9BAC-4C80-AF99-A4A9CFB7F7F1}" dt="2026-01-26T10:29:47.608" v="243" actId="47"/>
        <pc:sldMkLst>
          <pc:docMk/>
          <pc:sldMk cId="2693302678" sldId="258"/>
        </pc:sldMkLst>
        <pc:spChg chg="mod">
          <ac:chgData name="Mailys Joly" userId="e4b718d4-f5a5-4d2c-a88d-643d2c506709" providerId="ADAL" clId="{335C8934-9BAC-4C80-AF99-A4A9CFB7F7F1}" dt="2026-01-26T10:22:15.266" v="240" actId="1038"/>
          <ac:spMkLst>
            <pc:docMk/>
            <pc:sldMk cId="2693302678" sldId="258"/>
            <ac:spMk id="6" creationId="{C5F777DB-3C76-FE09-D553-D9A402B18872}"/>
          </ac:spMkLst>
        </pc:spChg>
        <pc:spChg chg="mod">
          <ac:chgData name="Mailys Joly" userId="e4b718d4-f5a5-4d2c-a88d-643d2c506709" providerId="ADAL" clId="{335C8934-9BAC-4C80-AF99-A4A9CFB7F7F1}" dt="2026-01-26T10:22:15.266" v="240" actId="1038"/>
          <ac:spMkLst>
            <pc:docMk/>
            <pc:sldMk cId="2693302678" sldId="258"/>
            <ac:spMk id="7" creationId="{C7DB7D5B-D3B0-DAEB-3AC6-135AA78DEC67}"/>
          </ac:spMkLst>
        </pc:spChg>
        <pc:picChg chg="del">
          <ac:chgData name="Mailys Joly" userId="e4b718d4-f5a5-4d2c-a88d-643d2c506709" providerId="ADAL" clId="{335C8934-9BAC-4C80-AF99-A4A9CFB7F7F1}" dt="2026-01-26T10:19:26.273" v="173" actId="478"/>
          <ac:picMkLst>
            <pc:docMk/>
            <pc:sldMk cId="2693302678" sldId="258"/>
            <ac:picMk id="4" creationId="{C52108AC-7440-66C3-ADA7-0F1F14231D6C}"/>
          </ac:picMkLst>
        </pc:picChg>
        <pc:picChg chg="add mod ord">
          <ac:chgData name="Mailys Joly" userId="e4b718d4-f5a5-4d2c-a88d-643d2c506709" providerId="ADAL" clId="{335C8934-9BAC-4C80-AF99-A4A9CFB7F7F1}" dt="2026-01-26T10:22:09.774" v="229" actId="167"/>
          <ac:picMkLst>
            <pc:docMk/>
            <pc:sldMk cId="2693302678" sldId="258"/>
            <ac:picMk id="13" creationId="{DA6E3121-A389-5074-FA0D-A69E88BC2206}"/>
          </ac:picMkLst>
        </pc:picChg>
      </pc:sldChg>
      <pc:sldChg chg="addSp delSp modSp add mod ord">
        <pc:chgData name="Mailys Joly" userId="e4b718d4-f5a5-4d2c-a88d-643d2c506709" providerId="ADAL" clId="{335C8934-9BAC-4C80-AF99-A4A9CFB7F7F1}" dt="2026-01-26T10:38:05.920" v="510" actId="14100"/>
        <pc:sldMkLst>
          <pc:docMk/>
          <pc:sldMk cId="1433703264" sldId="259"/>
        </pc:sldMkLst>
        <pc:spChg chg="mod">
          <ac:chgData name="Mailys Joly" userId="e4b718d4-f5a5-4d2c-a88d-643d2c506709" providerId="ADAL" clId="{335C8934-9BAC-4C80-AF99-A4A9CFB7F7F1}" dt="2026-01-26T10:38:05.920" v="510" actId="14100"/>
          <ac:spMkLst>
            <pc:docMk/>
            <pc:sldMk cId="1433703264" sldId="259"/>
            <ac:spMk id="7" creationId="{0236FCDC-C6C4-8FE8-A9A8-9AA7F61A8F56}"/>
          </ac:spMkLst>
        </pc:spChg>
        <pc:picChg chg="del">
          <ac:chgData name="Mailys Joly" userId="e4b718d4-f5a5-4d2c-a88d-643d2c506709" providerId="ADAL" clId="{335C8934-9BAC-4C80-AF99-A4A9CFB7F7F1}" dt="2026-01-26T10:34:32.027" v="288" actId="478"/>
          <ac:picMkLst>
            <pc:docMk/>
            <pc:sldMk cId="1433703264" sldId="259"/>
            <ac:picMk id="4" creationId="{972A2F7A-6591-3636-5C0F-D3E535A0BB71}"/>
          </ac:picMkLst>
        </pc:picChg>
        <pc:picChg chg="add mod ord">
          <ac:chgData name="Mailys Joly" userId="e4b718d4-f5a5-4d2c-a88d-643d2c506709" providerId="ADAL" clId="{335C8934-9BAC-4C80-AF99-A4A9CFB7F7F1}" dt="2026-01-26T10:35:23.461" v="306" actId="167"/>
          <ac:picMkLst>
            <pc:docMk/>
            <pc:sldMk cId="1433703264" sldId="259"/>
            <ac:picMk id="5" creationId="{4DB3D8AC-C3E9-14B8-818C-64786BBA4C11}"/>
          </ac:picMkLst>
        </pc:picChg>
      </pc:sldChg>
      <pc:sldChg chg="addSp delSp modSp add del mod">
        <pc:chgData name="Mailys Joly" userId="e4b718d4-f5a5-4d2c-a88d-643d2c506709" providerId="ADAL" clId="{335C8934-9BAC-4C80-AF99-A4A9CFB7F7F1}" dt="2026-01-26T10:36:55.533" v="359" actId="14100"/>
        <pc:sldMkLst>
          <pc:docMk/>
          <pc:sldMk cId="3389035635" sldId="260"/>
        </pc:sldMkLst>
        <pc:spChg chg="mod">
          <ac:chgData name="Mailys Joly" userId="e4b718d4-f5a5-4d2c-a88d-643d2c506709" providerId="ADAL" clId="{335C8934-9BAC-4C80-AF99-A4A9CFB7F7F1}" dt="2026-01-26T10:36:55.533" v="359" actId="14100"/>
          <ac:spMkLst>
            <pc:docMk/>
            <pc:sldMk cId="3389035635" sldId="260"/>
            <ac:spMk id="2" creationId="{BD1F1AFA-B00A-7752-21C0-E9F1815A9DB3}"/>
          </ac:spMkLst>
        </pc:spChg>
        <pc:spChg chg="mod">
          <ac:chgData name="Mailys Joly" userId="e4b718d4-f5a5-4d2c-a88d-643d2c506709" providerId="ADAL" clId="{335C8934-9BAC-4C80-AF99-A4A9CFB7F7F1}" dt="2026-01-26T10:36:40.103" v="329" actId="14100"/>
          <ac:spMkLst>
            <pc:docMk/>
            <pc:sldMk cId="3389035635" sldId="260"/>
            <ac:spMk id="6" creationId="{E814A93E-E0A8-F4D0-F40A-74F84DB33A83}"/>
          </ac:spMkLst>
        </pc:spChg>
        <pc:spChg chg="mod">
          <ac:chgData name="Mailys Joly" userId="e4b718d4-f5a5-4d2c-a88d-643d2c506709" providerId="ADAL" clId="{335C8934-9BAC-4C80-AF99-A4A9CFB7F7F1}" dt="2026-01-26T10:36:48.687" v="345" actId="14100"/>
          <ac:spMkLst>
            <pc:docMk/>
            <pc:sldMk cId="3389035635" sldId="260"/>
            <ac:spMk id="7" creationId="{B1EB4553-1707-5566-28F9-8768C9EB5D4F}"/>
          </ac:spMkLst>
        </pc:spChg>
        <pc:picChg chg="del">
          <ac:chgData name="Mailys Joly" userId="e4b718d4-f5a5-4d2c-a88d-643d2c506709" providerId="ADAL" clId="{335C8934-9BAC-4C80-AF99-A4A9CFB7F7F1}" dt="2026-01-26T10:34:37.673" v="291" actId="478"/>
          <ac:picMkLst>
            <pc:docMk/>
            <pc:sldMk cId="3389035635" sldId="260"/>
            <ac:picMk id="4" creationId="{F5147B84-7BE9-E951-69B3-D9478642AD1C}"/>
          </ac:picMkLst>
        </pc:picChg>
        <pc:picChg chg="add mod ord">
          <ac:chgData name="Mailys Joly" userId="e4b718d4-f5a5-4d2c-a88d-643d2c506709" providerId="ADAL" clId="{335C8934-9BAC-4C80-AF99-A4A9CFB7F7F1}" dt="2026-01-26T10:36:20.385" v="310" actId="167"/>
          <ac:picMkLst>
            <pc:docMk/>
            <pc:sldMk cId="3389035635" sldId="260"/>
            <ac:picMk id="5" creationId="{F96543A2-336A-3E9C-B8B0-2C5A142F5A61}"/>
          </ac:picMkLst>
        </pc:picChg>
      </pc:sldChg>
      <pc:sldChg chg="addSp delSp modSp add mod ord">
        <pc:chgData name="Mailys Joly" userId="e4b718d4-f5a5-4d2c-a88d-643d2c506709" providerId="ADAL" clId="{335C8934-9BAC-4C80-AF99-A4A9CFB7F7F1}" dt="2026-01-26T10:37:41.433" v="469" actId="1038"/>
        <pc:sldMkLst>
          <pc:docMk/>
          <pc:sldMk cId="171598544" sldId="261"/>
        </pc:sldMkLst>
        <pc:spChg chg="mod">
          <ac:chgData name="Mailys Joly" userId="e4b718d4-f5a5-4d2c-a88d-643d2c506709" providerId="ADAL" clId="{335C8934-9BAC-4C80-AF99-A4A9CFB7F7F1}" dt="2026-01-26T10:37:41.433" v="469" actId="1038"/>
          <ac:spMkLst>
            <pc:docMk/>
            <pc:sldMk cId="171598544" sldId="261"/>
            <ac:spMk id="2" creationId="{68FD9F3B-5AF1-898F-691E-C3D278C150CD}"/>
          </ac:spMkLst>
        </pc:spChg>
        <pc:spChg chg="mod">
          <ac:chgData name="Mailys Joly" userId="e4b718d4-f5a5-4d2c-a88d-643d2c506709" providerId="ADAL" clId="{335C8934-9BAC-4C80-AF99-A4A9CFB7F7F1}" dt="2026-01-26T10:37:27.061" v="426" actId="14100"/>
          <ac:spMkLst>
            <pc:docMk/>
            <pc:sldMk cId="171598544" sldId="261"/>
            <ac:spMk id="6" creationId="{D163B768-A2C5-6ED1-5C00-DE471B4F8EAD}"/>
          </ac:spMkLst>
        </pc:spChg>
        <pc:spChg chg="mod">
          <ac:chgData name="Mailys Joly" userId="e4b718d4-f5a5-4d2c-a88d-643d2c506709" providerId="ADAL" clId="{335C8934-9BAC-4C80-AF99-A4A9CFB7F7F1}" dt="2026-01-26T10:37:34.382" v="440" actId="14100"/>
          <ac:spMkLst>
            <pc:docMk/>
            <pc:sldMk cId="171598544" sldId="261"/>
            <ac:spMk id="7" creationId="{42A98A54-C66B-5EF4-2FE5-1F90BE2D943A}"/>
          </ac:spMkLst>
        </pc:spChg>
        <pc:picChg chg="del">
          <ac:chgData name="Mailys Joly" userId="e4b718d4-f5a5-4d2c-a88d-643d2c506709" providerId="ADAL" clId="{335C8934-9BAC-4C80-AF99-A4A9CFB7F7F1}" dt="2026-01-26T10:34:40.310" v="292" actId="478"/>
          <ac:picMkLst>
            <pc:docMk/>
            <pc:sldMk cId="171598544" sldId="261"/>
            <ac:picMk id="4" creationId="{9DF93F22-6C75-6453-79D8-93B48B45CFF3}"/>
          </ac:picMkLst>
        </pc:picChg>
        <pc:picChg chg="add mod ord">
          <ac:chgData name="Mailys Joly" userId="e4b718d4-f5a5-4d2c-a88d-643d2c506709" providerId="ADAL" clId="{335C8934-9BAC-4C80-AF99-A4A9CFB7F7F1}" dt="2026-01-26T10:34:56.247" v="296" actId="167"/>
          <ac:picMkLst>
            <pc:docMk/>
            <pc:sldMk cId="171598544" sldId="261"/>
            <ac:picMk id="5" creationId="{7B492BE8-5658-7429-0200-0B949B636AC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8727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1246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7844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9148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9191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45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9215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8284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121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5542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0327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221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A12E18-3D1F-CADB-D957-45FCA2D80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D845D7F7-68CB-F2F1-CD2C-35E7BC3A7C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0697893" cy="7559675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9BC06EE-0BB9-2601-B710-D880FF80F9B6}"/>
              </a:ext>
            </a:extLst>
          </p:cNvPr>
          <p:cNvSpPr txBox="1"/>
          <p:nvPr/>
        </p:nvSpPr>
        <p:spPr>
          <a:xfrm>
            <a:off x="2650066" y="4137293"/>
            <a:ext cx="23551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502F728-A978-F973-E8A8-B41E13EF398A}"/>
              </a:ext>
            </a:extLst>
          </p:cNvPr>
          <p:cNvSpPr txBox="1"/>
          <p:nvPr/>
        </p:nvSpPr>
        <p:spPr>
          <a:xfrm>
            <a:off x="3793067" y="5158892"/>
            <a:ext cx="21943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487C33-4AC5-9817-763A-E3189942F4E0}"/>
              </a:ext>
            </a:extLst>
          </p:cNvPr>
          <p:cNvSpPr txBox="1"/>
          <p:nvPr/>
        </p:nvSpPr>
        <p:spPr>
          <a:xfrm>
            <a:off x="5058832" y="6180491"/>
            <a:ext cx="19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</p:spTree>
    <p:extLst>
      <p:ext uri="{BB962C8B-B14F-4D97-AF65-F5344CB8AC3E}">
        <p14:creationId xmlns:p14="http://schemas.microsoft.com/office/powerpoint/2010/main" val="1838649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EEC68F-8D8F-455D-FA5E-E9B2A8406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que 4">
            <a:extLst>
              <a:ext uri="{FF2B5EF4-FFF2-40B4-BE49-F238E27FC236}">
                <a16:creationId xmlns:a16="http://schemas.microsoft.com/office/drawing/2014/main" id="{4DB3D8AC-C3E9-14B8-818C-64786BBA4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0"/>
            <a:ext cx="10691813" cy="755537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8A479D59-F6F1-1A36-DC44-3D3BC7B826C3}"/>
              </a:ext>
            </a:extLst>
          </p:cNvPr>
          <p:cNvSpPr txBox="1"/>
          <p:nvPr/>
        </p:nvSpPr>
        <p:spPr>
          <a:xfrm>
            <a:off x="2650066" y="4137293"/>
            <a:ext cx="23551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236FCDC-C6C4-8FE8-A9A8-9AA7F61A8F56}"/>
              </a:ext>
            </a:extLst>
          </p:cNvPr>
          <p:cNvSpPr txBox="1"/>
          <p:nvPr/>
        </p:nvSpPr>
        <p:spPr>
          <a:xfrm>
            <a:off x="3825875" y="5158892"/>
            <a:ext cx="21615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8497857-A478-F957-7A5C-E7A955F6F9F5}"/>
              </a:ext>
            </a:extLst>
          </p:cNvPr>
          <p:cNvSpPr txBox="1"/>
          <p:nvPr/>
        </p:nvSpPr>
        <p:spPr>
          <a:xfrm>
            <a:off x="5058832" y="6180491"/>
            <a:ext cx="19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</p:spTree>
    <p:extLst>
      <p:ext uri="{BB962C8B-B14F-4D97-AF65-F5344CB8AC3E}">
        <p14:creationId xmlns:p14="http://schemas.microsoft.com/office/powerpoint/2010/main" val="1433703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que 9">
            <a:extLst>
              <a:ext uri="{FF2B5EF4-FFF2-40B4-BE49-F238E27FC236}">
                <a16:creationId xmlns:a16="http://schemas.microsoft.com/office/drawing/2014/main" id="{F52D845D-1193-2E3C-095D-576934F1D9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0"/>
            <a:ext cx="10691813" cy="7555379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0DCEB443-F935-2A67-E498-30ECCD7A17D2}"/>
              </a:ext>
            </a:extLst>
          </p:cNvPr>
          <p:cNvSpPr txBox="1"/>
          <p:nvPr/>
        </p:nvSpPr>
        <p:spPr>
          <a:xfrm>
            <a:off x="2660649" y="4210318"/>
            <a:ext cx="23477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F68C92D-1E23-1F66-30C5-25524EB958AA}"/>
              </a:ext>
            </a:extLst>
          </p:cNvPr>
          <p:cNvSpPr txBox="1"/>
          <p:nvPr/>
        </p:nvSpPr>
        <p:spPr>
          <a:xfrm>
            <a:off x="3797300" y="5231917"/>
            <a:ext cx="21900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59954EE-8EF1-E175-98DD-7E571BAB749A}"/>
              </a:ext>
            </a:extLst>
          </p:cNvPr>
          <p:cNvSpPr txBox="1"/>
          <p:nvPr/>
        </p:nvSpPr>
        <p:spPr>
          <a:xfrm>
            <a:off x="4810125" y="6253516"/>
            <a:ext cx="2159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</p:spTree>
    <p:extLst>
      <p:ext uri="{BB962C8B-B14F-4D97-AF65-F5344CB8AC3E}">
        <p14:creationId xmlns:p14="http://schemas.microsoft.com/office/powerpoint/2010/main" val="3752241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CE7EFC-7A19-13A7-991D-0C99C6173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que 4">
            <a:extLst>
              <a:ext uri="{FF2B5EF4-FFF2-40B4-BE49-F238E27FC236}">
                <a16:creationId xmlns:a16="http://schemas.microsoft.com/office/drawing/2014/main" id="{7B492BE8-5658-7429-0200-0B949B636A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0"/>
            <a:ext cx="10691813" cy="755537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D163B768-A2C5-6ED1-5C00-DE471B4F8EAD}"/>
              </a:ext>
            </a:extLst>
          </p:cNvPr>
          <p:cNvSpPr txBox="1"/>
          <p:nvPr/>
        </p:nvSpPr>
        <p:spPr>
          <a:xfrm>
            <a:off x="2495550" y="4207143"/>
            <a:ext cx="2394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2A98A54-C66B-5EF4-2FE5-1F90BE2D943A}"/>
              </a:ext>
            </a:extLst>
          </p:cNvPr>
          <p:cNvSpPr txBox="1"/>
          <p:nvPr/>
        </p:nvSpPr>
        <p:spPr>
          <a:xfrm>
            <a:off x="3692525" y="5225567"/>
            <a:ext cx="2294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8FD9F3B-5AF1-898F-691E-C3D278C150CD}"/>
              </a:ext>
            </a:extLst>
          </p:cNvPr>
          <p:cNvSpPr txBox="1"/>
          <p:nvPr/>
        </p:nvSpPr>
        <p:spPr>
          <a:xfrm>
            <a:off x="4711700" y="6243991"/>
            <a:ext cx="2422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</p:spTree>
    <p:extLst>
      <p:ext uri="{BB962C8B-B14F-4D97-AF65-F5344CB8AC3E}">
        <p14:creationId xmlns:p14="http://schemas.microsoft.com/office/powerpoint/2010/main" val="171598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26BD3F-7CDD-CBB0-901A-63C251C160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que 7">
            <a:extLst>
              <a:ext uri="{FF2B5EF4-FFF2-40B4-BE49-F238E27FC236}">
                <a16:creationId xmlns:a16="http://schemas.microsoft.com/office/drawing/2014/main" id="{A240626C-ADD3-E2D1-600D-D5E58E308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0"/>
            <a:ext cx="10691813" cy="7555379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376DFB90-4AB9-FC4B-2975-61568E70C4D7}"/>
              </a:ext>
            </a:extLst>
          </p:cNvPr>
          <p:cNvSpPr txBox="1"/>
          <p:nvPr/>
        </p:nvSpPr>
        <p:spPr>
          <a:xfrm>
            <a:off x="2489200" y="4223018"/>
            <a:ext cx="2516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A011EF8-7BAE-179C-700F-724AA6AED28F}"/>
              </a:ext>
            </a:extLst>
          </p:cNvPr>
          <p:cNvSpPr txBox="1"/>
          <p:nvPr/>
        </p:nvSpPr>
        <p:spPr>
          <a:xfrm>
            <a:off x="3679825" y="5222392"/>
            <a:ext cx="23075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9F553AD-71A9-4295-67ED-AE786173B560}"/>
              </a:ext>
            </a:extLst>
          </p:cNvPr>
          <p:cNvSpPr txBox="1"/>
          <p:nvPr/>
        </p:nvSpPr>
        <p:spPr>
          <a:xfrm>
            <a:off x="4956174" y="6247166"/>
            <a:ext cx="2013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</p:spTree>
    <p:extLst>
      <p:ext uri="{BB962C8B-B14F-4D97-AF65-F5344CB8AC3E}">
        <p14:creationId xmlns:p14="http://schemas.microsoft.com/office/powerpoint/2010/main" val="1887677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F0EE0-9548-2AFD-53F4-85654FE3D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que 4">
            <a:extLst>
              <a:ext uri="{FF2B5EF4-FFF2-40B4-BE49-F238E27FC236}">
                <a16:creationId xmlns:a16="http://schemas.microsoft.com/office/drawing/2014/main" id="{F96543A2-336A-3E9C-B8B0-2C5A142F5A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0"/>
            <a:ext cx="10691813" cy="755537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814A93E-E0A8-F4D0-F40A-74F84DB33A83}"/>
              </a:ext>
            </a:extLst>
          </p:cNvPr>
          <p:cNvSpPr txBox="1"/>
          <p:nvPr/>
        </p:nvSpPr>
        <p:spPr>
          <a:xfrm>
            <a:off x="2492375" y="4207143"/>
            <a:ext cx="251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1EB4553-1707-5566-28F9-8768C9EB5D4F}"/>
              </a:ext>
            </a:extLst>
          </p:cNvPr>
          <p:cNvSpPr txBox="1"/>
          <p:nvPr/>
        </p:nvSpPr>
        <p:spPr>
          <a:xfrm>
            <a:off x="3705225" y="5225567"/>
            <a:ext cx="22821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D1F1AFA-B00A-7752-21C0-E9F1815A9DB3}"/>
              </a:ext>
            </a:extLst>
          </p:cNvPr>
          <p:cNvSpPr txBox="1"/>
          <p:nvPr/>
        </p:nvSpPr>
        <p:spPr>
          <a:xfrm>
            <a:off x="4835524" y="6256691"/>
            <a:ext cx="21340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</p:spTree>
    <p:extLst>
      <p:ext uri="{BB962C8B-B14F-4D97-AF65-F5344CB8AC3E}">
        <p14:creationId xmlns:p14="http://schemas.microsoft.com/office/powerpoint/2010/main" val="338903563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</TotalTime>
  <Words>18</Words>
  <Application>Microsoft Office PowerPoint</Application>
  <PresentationFormat>Personnalisé</PresentationFormat>
  <Paragraphs>18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Aptos</vt:lpstr>
      <vt:lpstr>Aptos Display</vt:lpstr>
      <vt:lpstr>Arial</vt:lpstr>
      <vt:lpstr>Century Gothic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Mailys Joly</dc:creator>
  <cp:lastModifiedBy>Mailys Joly</cp:lastModifiedBy>
  <cp:revision>4</cp:revision>
  <dcterms:created xsi:type="dcterms:W3CDTF">2026-01-16T15:10:15Z</dcterms:created>
  <dcterms:modified xsi:type="dcterms:W3CDTF">2026-01-26T10:38:09Z</dcterms:modified>
</cp:coreProperties>
</file>