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3A5A"/>
    <a:srgbClr val="FEF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AB9536-3604-45F3-9159-F69836F65759}" v="1" dt="2026-01-26T08:40:09.168"/>
    <p1510:client id="{FFA1CC5A-A5ED-4582-8B46-134BF10D139B}" v="20" dt="2026-01-26T15:31:32.3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260" autoAdjust="0"/>
  </p:normalViewPr>
  <p:slideViewPr>
    <p:cSldViewPr snapToGrid="0">
      <p:cViewPr varScale="1">
        <p:scale>
          <a:sx n="79" d="100"/>
          <a:sy n="79" d="100"/>
        </p:scale>
        <p:origin x="9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ilys Joly" userId="e4b718d4-f5a5-4d2c-a88d-643d2c506709" providerId="ADAL" clId="{335C8934-9BAC-4C80-AF99-A4A9CFB7F7F1}"/>
    <pc:docChg chg="undo custSel addSld delSld modSld">
      <pc:chgData name="Mailys Joly" userId="e4b718d4-f5a5-4d2c-a88d-643d2c506709" providerId="ADAL" clId="{335C8934-9BAC-4C80-AF99-A4A9CFB7F7F1}" dt="2026-01-26T15:31:40.498" v="284" actId="167"/>
      <pc:docMkLst>
        <pc:docMk/>
      </pc:docMkLst>
      <pc:sldChg chg="addSp delSp modSp mod">
        <pc:chgData name="Mailys Joly" userId="e4b718d4-f5a5-4d2c-a88d-643d2c506709" providerId="ADAL" clId="{335C8934-9BAC-4C80-AF99-A4A9CFB7F7F1}" dt="2026-01-26T15:29:21.392" v="275" actId="167"/>
        <pc:sldMkLst>
          <pc:docMk/>
          <pc:sldMk cId="3752241227" sldId="256"/>
        </pc:sldMkLst>
        <pc:spChg chg="add mod">
          <ac:chgData name="Mailys Joly" userId="e4b718d4-f5a5-4d2c-a88d-643d2c506709" providerId="ADAL" clId="{335C8934-9BAC-4C80-AF99-A4A9CFB7F7F1}" dt="2026-01-26T10:11:25.400" v="161" actId="1076"/>
          <ac:spMkLst>
            <pc:docMk/>
            <pc:sldMk cId="3752241227" sldId="256"/>
            <ac:spMk id="3" creationId="{B904EE44-7BCA-B191-88C2-47D99FFD6B00}"/>
          </ac:spMkLst>
        </pc:spChg>
        <pc:spChg chg="add mod">
          <ac:chgData name="Mailys Joly" userId="e4b718d4-f5a5-4d2c-a88d-643d2c506709" providerId="ADAL" clId="{335C8934-9BAC-4C80-AF99-A4A9CFB7F7F1}" dt="2026-01-26T10:11:45.715" v="162" actId="114"/>
          <ac:spMkLst>
            <pc:docMk/>
            <pc:sldMk cId="3752241227" sldId="256"/>
            <ac:spMk id="6" creationId="{C1D8B656-F06A-9E4B-FBA2-6AA7D75B55E7}"/>
          </ac:spMkLst>
        </pc:spChg>
        <pc:spChg chg="add mod">
          <ac:chgData name="Mailys Joly" userId="e4b718d4-f5a5-4d2c-a88d-643d2c506709" providerId="ADAL" clId="{335C8934-9BAC-4C80-AF99-A4A9CFB7F7F1}" dt="2026-01-26T10:11:49.416" v="163" actId="114"/>
          <ac:spMkLst>
            <pc:docMk/>
            <pc:sldMk cId="3752241227" sldId="256"/>
            <ac:spMk id="7" creationId="{8B2443DF-95DB-976E-FA23-1B2D97A0D911}"/>
          </ac:spMkLst>
        </pc:spChg>
        <pc:graphicFrameChg chg="del mod modGraphic">
          <ac:chgData name="Mailys Joly" userId="e4b718d4-f5a5-4d2c-a88d-643d2c506709" providerId="ADAL" clId="{335C8934-9BAC-4C80-AF99-A4A9CFB7F7F1}" dt="2026-01-26T10:09:25.152" v="44" actId="478"/>
          <ac:graphicFrameMkLst>
            <pc:docMk/>
            <pc:sldMk cId="3752241227" sldId="256"/>
            <ac:graphicFrameMk id="2" creationId="{8B7DF60D-A9E9-42EE-A1F8-E9BF4CC7911F}"/>
          </ac:graphicFrameMkLst>
        </pc:graphicFrameChg>
        <pc:picChg chg="add del mod ord">
          <ac:chgData name="Mailys Joly" userId="e4b718d4-f5a5-4d2c-a88d-643d2c506709" providerId="ADAL" clId="{335C8934-9BAC-4C80-AF99-A4A9CFB7F7F1}" dt="2026-01-26T15:29:08.624" v="271" actId="478"/>
          <ac:picMkLst>
            <pc:docMk/>
            <pc:sldMk cId="3752241227" sldId="256"/>
            <ac:picMk id="4" creationId="{C53D102E-A49A-4172-9629-E86A861CDA50}"/>
          </ac:picMkLst>
        </pc:picChg>
        <pc:picChg chg="add del mod ord">
          <ac:chgData name="Mailys Joly" userId="e4b718d4-f5a5-4d2c-a88d-643d2c506709" providerId="ADAL" clId="{335C8934-9BAC-4C80-AF99-A4A9CFB7F7F1}" dt="2026-01-26T10:19:30.051" v="175" actId="478"/>
          <ac:picMkLst>
            <pc:docMk/>
            <pc:sldMk cId="3752241227" sldId="256"/>
            <ac:picMk id="5" creationId="{6FC230AF-E539-F7A0-A133-C5CA6DFBF057}"/>
          </ac:picMkLst>
        </pc:picChg>
        <pc:picChg chg="add del mod">
          <ac:chgData name="Mailys Joly" userId="e4b718d4-f5a5-4d2c-a88d-643d2c506709" providerId="ADAL" clId="{335C8934-9BAC-4C80-AF99-A4A9CFB7F7F1}" dt="2026-01-26T15:28:43.038" v="265" actId="21"/>
          <ac:picMkLst>
            <pc:docMk/>
            <pc:sldMk cId="3752241227" sldId="256"/>
            <ac:picMk id="5" creationId="{D61A393B-80CE-F295-A4DA-7BD163BFD85C}"/>
          </ac:picMkLst>
        </pc:picChg>
        <pc:picChg chg="add del mod ord">
          <ac:chgData name="Mailys Joly" userId="e4b718d4-f5a5-4d2c-a88d-643d2c506709" providerId="ADAL" clId="{335C8934-9BAC-4C80-AF99-A4A9CFB7F7F1}" dt="2026-01-26T10:42:57.678" v="242" actId="478"/>
          <ac:picMkLst>
            <pc:docMk/>
            <pc:sldMk cId="3752241227" sldId="256"/>
            <ac:picMk id="9" creationId="{71643443-C374-DF8E-30D3-881DEF36F30A}"/>
          </ac:picMkLst>
        </pc:picChg>
        <pc:picChg chg="add mod ord">
          <ac:chgData name="Mailys Joly" userId="e4b718d4-f5a5-4d2c-a88d-643d2c506709" providerId="ADAL" clId="{335C8934-9BAC-4C80-AF99-A4A9CFB7F7F1}" dt="2026-01-26T15:29:21.392" v="275" actId="167"/>
          <ac:picMkLst>
            <pc:docMk/>
            <pc:sldMk cId="3752241227" sldId="256"/>
            <ac:picMk id="9" creationId="{CC24F236-27F2-2350-82B6-CD24D968B00B}"/>
          </ac:picMkLst>
        </pc:picChg>
        <pc:picChg chg="add del mod">
          <ac:chgData name="Mailys Joly" userId="e4b718d4-f5a5-4d2c-a88d-643d2c506709" providerId="ADAL" clId="{335C8934-9BAC-4C80-AF99-A4A9CFB7F7F1}" dt="2026-01-26T10:21:04.901" v="179" actId="21"/>
          <ac:picMkLst>
            <pc:docMk/>
            <pc:sldMk cId="3752241227" sldId="256"/>
            <ac:picMk id="11" creationId="{6A50FF26-A8FF-1378-B914-F8F3D0890442}"/>
          </ac:picMkLst>
        </pc:picChg>
        <pc:picChg chg="add del mod">
          <ac:chgData name="Mailys Joly" userId="e4b718d4-f5a5-4d2c-a88d-643d2c506709" providerId="ADAL" clId="{335C8934-9BAC-4C80-AF99-A4A9CFB7F7F1}" dt="2026-01-26T10:21:00.336" v="177" actId="21"/>
          <ac:picMkLst>
            <pc:docMk/>
            <pc:sldMk cId="3752241227" sldId="256"/>
            <ac:picMk id="13" creationId="{DA6E3121-A389-5074-FA0D-A69E88BC2206}"/>
          </ac:picMkLst>
        </pc:picChg>
        <pc:picChg chg="del">
          <ac:chgData name="Mailys Joly" userId="e4b718d4-f5a5-4d2c-a88d-643d2c506709" providerId="ADAL" clId="{335C8934-9BAC-4C80-AF99-A4A9CFB7F7F1}" dt="2026-01-26T10:07:47.590" v="36" actId="478"/>
          <ac:picMkLst>
            <pc:docMk/>
            <pc:sldMk cId="3752241227" sldId="256"/>
            <ac:picMk id="57" creationId="{3FAF8E6D-6B94-0D3F-285B-56B116FB01F3}"/>
          </ac:picMkLst>
        </pc:picChg>
      </pc:sldChg>
      <pc:sldChg chg="add del setBg">
        <pc:chgData name="Mailys Joly" userId="e4b718d4-f5a5-4d2c-a88d-643d2c506709" providerId="ADAL" clId="{335C8934-9BAC-4C80-AF99-A4A9CFB7F7F1}" dt="2026-01-26T10:12:09.410" v="164" actId="47"/>
        <pc:sldMkLst>
          <pc:docMk/>
          <pc:sldMk cId="196507941" sldId="257"/>
        </pc:sldMkLst>
      </pc:sldChg>
      <pc:sldChg chg="addSp delSp modSp add mod setBg">
        <pc:chgData name="Mailys Joly" userId="e4b718d4-f5a5-4d2c-a88d-643d2c506709" providerId="ADAL" clId="{335C8934-9BAC-4C80-AF99-A4A9CFB7F7F1}" dt="2026-01-26T15:31:40.498" v="284" actId="167"/>
        <pc:sldMkLst>
          <pc:docMk/>
          <pc:sldMk cId="1887677598" sldId="257"/>
        </pc:sldMkLst>
        <pc:spChg chg="mod">
          <ac:chgData name="Mailys Joly" userId="e4b718d4-f5a5-4d2c-a88d-643d2c506709" providerId="ADAL" clId="{335C8934-9BAC-4C80-AF99-A4A9CFB7F7F1}" dt="2026-01-26T10:21:40.400" v="187" actId="1076"/>
          <ac:spMkLst>
            <pc:docMk/>
            <pc:sldMk cId="1887677598" sldId="257"/>
            <ac:spMk id="3" creationId="{0CFC3BCC-A6B7-60ED-DE09-79E23CF5516B}"/>
          </ac:spMkLst>
        </pc:spChg>
        <pc:spChg chg="mod">
          <ac:chgData name="Mailys Joly" userId="e4b718d4-f5a5-4d2c-a88d-643d2c506709" providerId="ADAL" clId="{335C8934-9BAC-4C80-AF99-A4A9CFB7F7F1}" dt="2026-01-26T10:21:52.682" v="226" actId="1038"/>
          <ac:spMkLst>
            <pc:docMk/>
            <pc:sldMk cId="1887677598" sldId="257"/>
            <ac:spMk id="6" creationId="{067A5236-4688-261D-7523-A5D9B35E6A11}"/>
          </ac:spMkLst>
        </pc:spChg>
        <pc:spChg chg="mod">
          <ac:chgData name="Mailys Joly" userId="e4b718d4-f5a5-4d2c-a88d-643d2c506709" providerId="ADAL" clId="{335C8934-9BAC-4C80-AF99-A4A9CFB7F7F1}" dt="2026-01-26T10:21:52.682" v="226" actId="1038"/>
          <ac:spMkLst>
            <pc:docMk/>
            <pc:sldMk cId="1887677598" sldId="257"/>
            <ac:spMk id="7" creationId="{5F9365B7-35F5-9581-416C-21D5A058F8A2}"/>
          </ac:spMkLst>
        </pc:spChg>
        <pc:picChg chg="add del mod ord">
          <ac:chgData name="Mailys Joly" userId="e4b718d4-f5a5-4d2c-a88d-643d2c506709" providerId="ADAL" clId="{335C8934-9BAC-4C80-AF99-A4A9CFB7F7F1}" dt="2026-01-26T10:19:28.268" v="174" actId="478"/>
          <ac:picMkLst>
            <pc:docMk/>
            <pc:sldMk cId="1887677598" sldId="257"/>
            <ac:picMk id="4" creationId="{2E24BE10-51A3-0650-C521-19E4D066CCCC}"/>
          </ac:picMkLst>
        </pc:picChg>
        <pc:picChg chg="add del mod ord">
          <ac:chgData name="Mailys Joly" userId="e4b718d4-f5a5-4d2c-a88d-643d2c506709" providerId="ADAL" clId="{335C8934-9BAC-4C80-AF99-A4A9CFB7F7F1}" dt="2026-01-26T15:29:06.741" v="270" actId="478"/>
          <ac:picMkLst>
            <pc:docMk/>
            <pc:sldMk cId="1887677598" sldId="257"/>
            <ac:picMk id="4" creationId="{865F9DEA-4AD5-D57C-72F7-5D2F47828386}"/>
          </ac:picMkLst>
        </pc:picChg>
        <pc:picChg chg="add del mod">
          <ac:chgData name="Mailys Joly" userId="e4b718d4-f5a5-4d2c-a88d-643d2c506709" providerId="ADAL" clId="{335C8934-9BAC-4C80-AF99-A4A9CFB7F7F1}" dt="2026-01-26T15:21:14.100" v="263" actId="478"/>
          <ac:picMkLst>
            <pc:docMk/>
            <pc:sldMk cId="1887677598" sldId="257"/>
            <ac:picMk id="5" creationId="{40DB2F16-6DA8-868A-D800-A7B26F6DF68D}"/>
          </ac:picMkLst>
        </pc:picChg>
        <pc:picChg chg="add del mod ord">
          <ac:chgData name="Mailys Joly" userId="e4b718d4-f5a5-4d2c-a88d-643d2c506709" providerId="ADAL" clId="{335C8934-9BAC-4C80-AF99-A4A9CFB7F7F1}" dt="2026-01-26T15:30:58.610" v="280" actId="478"/>
          <ac:picMkLst>
            <pc:docMk/>
            <pc:sldMk cId="1887677598" sldId="257"/>
            <ac:picMk id="5" creationId="{875BEFDD-7996-C5B0-112B-065451EE909E}"/>
          </ac:picMkLst>
        </pc:picChg>
        <pc:picChg chg="del">
          <ac:chgData name="Mailys Joly" userId="e4b718d4-f5a5-4d2c-a88d-643d2c506709" providerId="ADAL" clId="{335C8934-9BAC-4C80-AF99-A4A9CFB7F7F1}" dt="2026-01-26T10:12:14.984" v="166" actId="478"/>
          <ac:picMkLst>
            <pc:docMk/>
            <pc:sldMk cId="1887677598" sldId="257"/>
            <ac:picMk id="5" creationId="{FF2E9761-2ECF-0F25-257B-B386D9697A56}"/>
          </ac:picMkLst>
        </pc:picChg>
        <pc:picChg chg="add mod ord">
          <ac:chgData name="Mailys Joly" userId="e4b718d4-f5a5-4d2c-a88d-643d2c506709" providerId="ADAL" clId="{335C8934-9BAC-4C80-AF99-A4A9CFB7F7F1}" dt="2026-01-26T15:31:40.498" v="284" actId="167"/>
          <ac:picMkLst>
            <pc:docMk/>
            <pc:sldMk cId="1887677598" sldId="257"/>
            <ac:picMk id="9" creationId="{4F055298-4FC8-885D-6A53-8C93C4F5B24B}"/>
          </ac:picMkLst>
        </pc:picChg>
        <pc:picChg chg="add del mod ord">
          <ac:chgData name="Mailys Joly" userId="e4b718d4-f5a5-4d2c-a88d-643d2c506709" providerId="ADAL" clId="{335C8934-9BAC-4C80-AF99-A4A9CFB7F7F1}" dt="2026-01-26T10:43:07.583" v="246" actId="478"/>
          <ac:picMkLst>
            <pc:docMk/>
            <pc:sldMk cId="1887677598" sldId="257"/>
            <ac:picMk id="11" creationId="{6A50FF26-A8FF-1378-B914-F8F3D0890442}"/>
          </ac:picMkLst>
        </pc:picChg>
      </pc:sldChg>
      <pc:sldChg chg="addSp delSp modSp add mod">
        <pc:chgData name="Mailys Joly" userId="e4b718d4-f5a5-4d2c-a88d-643d2c506709" providerId="ADAL" clId="{335C8934-9BAC-4C80-AF99-A4A9CFB7F7F1}" dt="2026-01-26T15:29:01.306" v="269" actId="167"/>
        <pc:sldMkLst>
          <pc:docMk/>
          <pc:sldMk cId="2693302678" sldId="258"/>
        </pc:sldMkLst>
        <pc:spChg chg="mod">
          <ac:chgData name="Mailys Joly" userId="e4b718d4-f5a5-4d2c-a88d-643d2c506709" providerId="ADAL" clId="{335C8934-9BAC-4C80-AF99-A4A9CFB7F7F1}" dt="2026-01-26T10:22:15.266" v="240" actId="1038"/>
          <ac:spMkLst>
            <pc:docMk/>
            <pc:sldMk cId="2693302678" sldId="258"/>
            <ac:spMk id="6" creationId="{C5F777DB-3C76-FE09-D553-D9A402B18872}"/>
          </ac:spMkLst>
        </pc:spChg>
        <pc:spChg chg="mod">
          <ac:chgData name="Mailys Joly" userId="e4b718d4-f5a5-4d2c-a88d-643d2c506709" providerId="ADAL" clId="{335C8934-9BAC-4C80-AF99-A4A9CFB7F7F1}" dt="2026-01-26T10:22:15.266" v="240" actId="1038"/>
          <ac:spMkLst>
            <pc:docMk/>
            <pc:sldMk cId="2693302678" sldId="258"/>
            <ac:spMk id="7" creationId="{C7DB7D5B-D3B0-DAEB-3AC6-135AA78DEC67}"/>
          </ac:spMkLst>
        </pc:spChg>
        <pc:picChg chg="del">
          <ac:chgData name="Mailys Joly" userId="e4b718d4-f5a5-4d2c-a88d-643d2c506709" providerId="ADAL" clId="{335C8934-9BAC-4C80-AF99-A4A9CFB7F7F1}" dt="2026-01-26T10:19:26.273" v="173" actId="478"/>
          <ac:picMkLst>
            <pc:docMk/>
            <pc:sldMk cId="2693302678" sldId="258"/>
            <ac:picMk id="4" creationId="{C52108AC-7440-66C3-ADA7-0F1F14231D6C}"/>
          </ac:picMkLst>
        </pc:picChg>
        <pc:picChg chg="add del mod ord">
          <ac:chgData name="Mailys Joly" userId="e4b718d4-f5a5-4d2c-a88d-643d2c506709" providerId="ADAL" clId="{335C8934-9BAC-4C80-AF99-A4A9CFB7F7F1}" dt="2026-01-26T15:20:20.214" v="256" actId="478"/>
          <ac:picMkLst>
            <pc:docMk/>
            <pc:sldMk cId="2693302678" sldId="258"/>
            <ac:picMk id="4" creationId="{D4597B0E-3282-DA7A-BEA4-BF56DE7F7CC4}"/>
          </ac:picMkLst>
        </pc:picChg>
        <pc:picChg chg="add del mod">
          <ac:chgData name="Mailys Joly" userId="e4b718d4-f5a5-4d2c-a88d-643d2c506709" providerId="ADAL" clId="{335C8934-9BAC-4C80-AF99-A4A9CFB7F7F1}" dt="2026-01-26T15:20:30.732" v="259" actId="478"/>
          <ac:picMkLst>
            <pc:docMk/>
            <pc:sldMk cId="2693302678" sldId="258"/>
            <ac:picMk id="5" creationId="{9A694618-D5BD-8232-3906-20EE0AF2E675}"/>
          </ac:picMkLst>
        </pc:picChg>
        <pc:picChg chg="add mod ord">
          <ac:chgData name="Mailys Joly" userId="e4b718d4-f5a5-4d2c-a88d-643d2c506709" providerId="ADAL" clId="{335C8934-9BAC-4C80-AF99-A4A9CFB7F7F1}" dt="2026-01-26T15:29:01.306" v="269" actId="167"/>
          <ac:picMkLst>
            <pc:docMk/>
            <pc:sldMk cId="2693302678" sldId="258"/>
            <ac:picMk id="5" creationId="{D61A393B-80CE-F295-A4DA-7BD163BFD85C}"/>
          </ac:picMkLst>
        </pc:picChg>
        <pc:picChg chg="add del mod ord">
          <ac:chgData name="Mailys Joly" userId="e4b718d4-f5a5-4d2c-a88d-643d2c506709" providerId="ADAL" clId="{335C8934-9BAC-4C80-AF99-A4A9CFB7F7F1}" dt="2026-01-26T10:43:20.611" v="251" actId="478"/>
          <ac:picMkLst>
            <pc:docMk/>
            <pc:sldMk cId="2693302678" sldId="258"/>
            <ac:picMk id="13" creationId="{DA6E3121-A389-5074-FA0D-A69E88BC220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8727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1246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7844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9148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9191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45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9215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8284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121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542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0327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245C7F-B24B-440B-96AA-48028DC6AB74}" type="datetimeFigureOut">
              <a:rPr lang="fr-FR" smtClean="0"/>
              <a:t>26/01/2026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9FF4AB-5449-483A-BA59-43BF2E30C1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2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que 8">
            <a:extLst>
              <a:ext uri="{FF2B5EF4-FFF2-40B4-BE49-F238E27FC236}">
                <a16:creationId xmlns:a16="http://schemas.microsoft.com/office/drawing/2014/main" id="{CC24F236-27F2-2350-82B6-CD24D968B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0691813" cy="755537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904EE44-7BCA-B191-88C2-47D99FFD6B00}"/>
              </a:ext>
            </a:extLst>
          </p:cNvPr>
          <p:cNvSpPr txBox="1"/>
          <p:nvPr/>
        </p:nvSpPr>
        <p:spPr>
          <a:xfrm>
            <a:off x="8484427" y="6398551"/>
            <a:ext cx="1536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i="1" dirty="0">
                <a:solidFill>
                  <a:srgbClr val="233A5A"/>
                </a:solidFill>
                <a:latin typeface="Century Gothic" panose="020B0502020202020204" pitchFamily="34" charset="0"/>
              </a:rPr>
              <a:t>Votre logo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1D8B656-F06A-9E4B-FBA2-6AA7D75B55E7}"/>
              </a:ext>
            </a:extLst>
          </p:cNvPr>
          <p:cNvSpPr txBox="1"/>
          <p:nvPr/>
        </p:nvSpPr>
        <p:spPr>
          <a:xfrm>
            <a:off x="7271134" y="4182324"/>
            <a:ext cx="242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B2443DF-95DB-976E-FA23-1B2D97A0D911}"/>
              </a:ext>
            </a:extLst>
          </p:cNvPr>
          <p:cNvSpPr txBox="1"/>
          <p:nvPr/>
        </p:nvSpPr>
        <p:spPr>
          <a:xfrm>
            <a:off x="7784214" y="5417993"/>
            <a:ext cx="1964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</p:spTree>
    <p:extLst>
      <p:ext uri="{BB962C8B-B14F-4D97-AF65-F5344CB8AC3E}">
        <p14:creationId xmlns:p14="http://schemas.microsoft.com/office/powerpoint/2010/main" val="3752241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6BD3F-7CDD-CBB0-901A-63C251C16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que 8">
            <a:extLst>
              <a:ext uri="{FF2B5EF4-FFF2-40B4-BE49-F238E27FC236}">
                <a16:creationId xmlns:a16="http://schemas.microsoft.com/office/drawing/2014/main" id="{4F055298-4FC8-885D-6A53-8C93C4F5B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0697893" cy="755967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CFC3BCC-A6B7-60ED-DE09-79E23CF5516B}"/>
              </a:ext>
            </a:extLst>
          </p:cNvPr>
          <p:cNvSpPr txBox="1"/>
          <p:nvPr/>
        </p:nvSpPr>
        <p:spPr>
          <a:xfrm>
            <a:off x="8522527" y="6484385"/>
            <a:ext cx="1536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i="1" dirty="0">
                <a:solidFill>
                  <a:srgbClr val="233A5A"/>
                </a:solidFill>
                <a:latin typeface="Century Gothic" panose="020B0502020202020204" pitchFamily="34" charset="0"/>
              </a:rPr>
              <a:t>Votre logo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7A5236-4688-261D-7523-A5D9B35E6A11}"/>
              </a:ext>
            </a:extLst>
          </p:cNvPr>
          <p:cNvSpPr txBox="1"/>
          <p:nvPr/>
        </p:nvSpPr>
        <p:spPr>
          <a:xfrm>
            <a:off x="7415065" y="4537924"/>
            <a:ext cx="242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F9365B7-35F5-9581-416C-21D5A058F8A2}"/>
              </a:ext>
            </a:extLst>
          </p:cNvPr>
          <p:cNvSpPr txBox="1"/>
          <p:nvPr/>
        </p:nvSpPr>
        <p:spPr>
          <a:xfrm>
            <a:off x="7928145" y="5773593"/>
            <a:ext cx="1964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</p:spTree>
    <p:extLst>
      <p:ext uri="{BB962C8B-B14F-4D97-AF65-F5344CB8AC3E}">
        <p14:creationId xmlns:p14="http://schemas.microsoft.com/office/powerpoint/2010/main" val="1887677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829551-8EE2-258C-035C-B7085A0C8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que 4">
            <a:extLst>
              <a:ext uri="{FF2B5EF4-FFF2-40B4-BE49-F238E27FC236}">
                <a16:creationId xmlns:a16="http://schemas.microsoft.com/office/drawing/2014/main" id="{D61A393B-80CE-F295-A4DA-7BD163BFD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0691813" cy="755537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5863F09-9588-610B-7D71-44F8585D7123}"/>
              </a:ext>
            </a:extLst>
          </p:cNvPr>
          <p:cNvSpPr txBox="1"/>
          <p:nvPr/>
        </p:nvSpPr>
        <p:spPr>
          <a:xfrm>
            <a:off x="8484427" y="6398551"/>
            <a:ext cx="1536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i="1" dirty="0">
                <a:solidFill>
                  <a:srgbClr val="233A5A"/>
                </a:solidFill>
                <a:latin typeface="Century Gothic" panose="020B0502020202020204" pitchFamily="34" charset="0"/>
              </a:rPr>
              <a:t>Votre logo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5F777DB-3C76-FE09-D553-D9A402B18872}"/>
              </a:ext>
            </a:extLst>
          </p:cNvPr>
          <p:cNvSpPr txBox="1"/>
          <p:nvPr/>
        </p:nvSpPr>
        <p:spPr>
          <a:xfrm>
            <a:off x="7425372" y="4182324"/>
            <a:ext cx="242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7DB7D5B-D3B0-DAEB-3AC6-135AA78DEC67}"/>
              </a:ext>
            </a:extLst>
          </p:cNvPr>
          <p:cNvSpPr txBox="1"/>
          <p:nvPr/>
        </p:nvSpPr>
        <p:spPr>
          <a:xfrm>
            <a:off x="7938452" y="5417993"/>
            <a:ext cx="1964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233A5A"/>
                </a:solidFill>
                <a:latin typeface="Century Gothic" panose="020B0502020202020204" pitchFamily="34" charset="0"/>
              </a:rPr>
              <a:t>……….</a:t>
            </a:r>
          </a:p>
        </p:txBody>
      </p:sp>
    </p:spTree>
    <p:extLst>
      <p:ext uri="{BB962C8B-B14F-4D97-AF65-F5344CB8AC3E}">
        <p14:creationId xmlns:p14="http://schemas.microsoft.com/office/powerpoint/2010/main" val="269330267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</TotalTime>
  <Words>12</Words>
  <Application>Microsoft Office PowerPoint</Application>
  <PresentationFormat>Personnalisé</PresentationFormat>
  <Paragraphs>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Century Gothic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Mailys Joly</dc:creator>
  <cp:lastModifiedBy>Mailys Joly</cp:lastModifiedBy>
  <cp:revision>4</cp:revision>
  <dcterms:created xsi:type="dcterms:W3CDTF">2026-01-16T15:10:15Z</dcterms:created>
  <dcterms:modified xsi:type="dcterms:W3CDTF">2026-01-26T15:31:42Z</dcterms:modified>
</cp:coreProperties>
</file>